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834" y="-4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13.04.2021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34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13/04/2021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13/04/2021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13/04/2021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13/04/2021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TextBox 23"/>
          <p:cNvSpPr txBox="1"/>
          <p:nvPr/>
        </p:nvSpPr>
        <p:spPr>
          <a:xfrm>
            <a:off x="3054943" y="2887375"/>
            <a:ext cx="46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Muhammet YAVUZ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10678</TotalTime>
  <Words>486</Words>
  <Application>Microsoft Office PowerPoint</Application>
  <PresentationFormat>Ekran Gösterisi (4:3)</PresentationFormat>
  <Paragraphs>144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goncagül</cp:lastModifiedBy>
  <cp:revision>548</cp:revision>
  <dcterms:created xsi:type="dcterms:W3CDTF">2014-12-21T04:26:02Z</dcterms:created>
  <dcterms:modified xsi:type="dcterms:W3CDTF">2021-04-13T11:58:42Z</dcterms:modified>
</cp:coreProperties>
</file>